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312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62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68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82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71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68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6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3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18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22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98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2085-2ECC-4332-B9AF-C56FA9F99A52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8BCF-5A13-4C02-9582-27B07B6CA5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28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1145" y="391173"/>
            <a:ext cx="7609317" cy="2671039"/>
          </a:xfrm>
        </p:spPr>
        <p:txBody>
          <a:bodyPr>
            <a:noAutofit/>
          </a:bodyPr>
          <a:lstStyle/>
          <a:p>
            <a:r>
              <a:rPr lang="es-419" sz="8800" dirty="0" smtClean="0">
                <a:latin typeface="Curlz MT" panose="04040404050702020202" pitchFamily="82" charset="0"/>
              </a:rPr>
              <a:t/>
            </a:r>
            <a:br>
              <a:rPr lang="es-419" sz="8800" dirty="0" smtClean="0">
                <a:latin typeface="Curlz MT" panose="04040404050702020202" pitchFamily="82" charset="0"/>
              </a:rPr>
            </a:br>
            <a:r>
              <a:rPr lang="es-419" sz="6600" dirty="0" smtClean="0">
                <a:latin typeface="Jokerman" panose="04090605060D06020702" pitchFamily="82" charset="0"/>
              </a:rPr>
              <a:t>La joyería mapuche y su significado</a:t>
            </a:r>
            <a:endParaRPr lang="es-419" sz="8800" dirty="0">
              <a:latin typeface="Jokerman" panose="04090605060D06020702" pitchFamily="8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58" y="3814194"/>
            <a:ext cx="1114569" cy="11587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58" y="1558639"/>
            <a:ext cx="1760207" cy="1760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6388" y="4479868"/>
            <a:ext cx="1597307" cy="7986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71" y="1"/>
            <a:ext cx="2885525" cy="105273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39"/>
            <a:ext cx="3081271" cy="105667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796" y="-3937"/>
            <a:ext cx="3168223" cy="105667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748" y="5805264"/>
            <a:ext cx="3081271" cy="1052737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477" y="5805264"/>
            <a:ext cx="3081271" cy="1052737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3002219" cy="105273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42" y="2823499"/>
            <a:ext cx="1004958" cy="99069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80540"/>
            <a:ext cx="2127910" cy="15973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146707"/>
            <a:ext cx="1531140" cy="1531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193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La joyería mapuche y su significado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joyería mapuche y su significado</dc:title>
  <dc:creator>Zilda</dc:creator>
  <cp:lastModifiedBy>Zilda</cp:lastModifiedBy>
  <cp:revision>2</cp:revision>
  <dcterms:created xsi:type="dcterms:W3CDTF">2021-05-11T17:44:14Z</dcterms:created>
  <dcterms:modified xsi:type="dcterms:W3CDTF">2021-05-11T17:58:01Z</dcterms:modified>
</cp:coreProperties>
</file>