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C3A-EA29-4D71-B421-84398444CD0D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75-C4E9-4C96-AE1F-8EB69090FC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879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C3A-EA29-4D71-B421-84398444CD0D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75-C4E9-4C96-AE1F-8EB69090FC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30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C3A-EA29-4D71-B421-84398444CD0D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75-C4E9-4C96-AE1F-8EB69090FC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610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C3A-EA29-4D71-B421-84398444CD0D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75-C4E9-4C96-AE1F-8EB69090FC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571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C3A-EA29-4D71-B421-84398444CD0D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75-C4E9-4C96-AE1F-8EB69090FC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857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C3A-EA29-4D71-B421-84398444CD0D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75-C4E9-4C96-AE1F-8EB69090FC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775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C3A-EA29-4D71-B421-84398444CD0D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75-C4E9-4C96-AE1F-8EB69090FC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829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C3A-EA29-4D71-B421-84398444CD0D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75-C4E9-4C96-AE1F-8EB69090FC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948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C3A-EA29-4D71-B421-84398444CD0D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75-C4E9-4C96-AE1F-8EB69090FC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912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C3A-EA29-4D71-B421-84398444CD0D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75-C4E9-4C96-AE1F-8EB69090FC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80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9C3A-EA29-4D71-B421-84398444CD0D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0475-C4E9-4C96-AE1F-8EB69090FC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994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9C3A-EA29-4D71-B421-84398444CD0D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00475-C4E9-4C96-AE1F-8EB69090FC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165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rofesora de piel oscura y alumnos con máscaras protectoras en sus rostros. niños y niñas vestidos con uniforme escolar y maestra apuntando a personajes de dibujos animados de pizarra. virus respiratorio prot vector gratuito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7704" y="327430"/>
            <a:ext cx="8444901" cy="6853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exto del globo del discurso, globo, texto, globo png | PNGEg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6037">
            <a:off x="4086205" y="-348297"/>
            <a:ext cx="8033288" cy="443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cursos educativos para mejorar el aprendizaje en líne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68983" flipV="1">
            <a:off x="6517682" y="3229681"/>
            <a:ext cx="5167232" cy="290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Vectores y gráficos de globos de texto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2351" r="100000">
                        <a14:foregroundMark x1="4521" y1="53846" x2="29656" y2="35385"/>
                        <a14:foregroundMark x1="14828" y1="46154" x2="8318" y2="35000"/>
                        <a14:foregroundMark x1="34539" y1="42692" x2="62749" y2="39231"/>
                        <a14:foregroundMark x1="40868" y1="69615" x2="45570" y2="49231"/>
                        <a14:foregroundMark x1="14647" y1="31154" x2="22423" y2="28077"/>
                        <a14:foregroundMark x1="11392" y1="66154" x2="22966" y2="53462"/>
                        <a14:backgroundMark x1="19711" y1="27692" x2="18987" y2="29615"/>
                        <a14:backgroundMark x1="18987" y1="30769" x2="18987" y2="30769"/>
                        <a14:backgroundMark x1="19892" y1="30000" x2="21519" y2="28462"/>
                        <a14:backgroundMark x1="21519" y1="28462" x2="22785" y2="28077"/>
                        <a14:backgroundMark x1="22785" y1="28077" x2="15732" y2="28462"/>
                        <a14:backgroundMark x1="16456" y1="30385" x2="17722" y2="30385"/>
                        <a14:backgroundMark x1="17722" y1="30385" x2="19892" y2="27692"/>
                        <a14:backgroundMark x1="19892" y1="27692" x2="19530" y2="30385"/>
                        <a14:backgroundMark x1="21338" y1="56538" x2="21338" y2="56538"/>
                        <a14:backgroundMark x1="21338" y1="56538" x2="21338" y2="55000"/>
                        <a14:backgroundMark x1="21338" y1="55000" x2="21881" y2="56923"/>
                        <a14:backgroundMark x1="21881" y1="56923" x2="20253" y2="53077"/>
                        <a14:backgroundMark x1="34720" y1="41923" x2="34720" y2="42692"/>
                        <a14:backgroundMark x1="34901" y1="42692" x2="34901" y2="42692"/>
                        <a14:backgroundMark x1="35081" y1="44231" x2="35081" y2="44231"/>
                        <a14:backgroundMark x1="62568" y1="41154" x2="62206" y2="36538"/>
                        <a14:backgroundMark x1="62387" y1="37308" x2="62929" y2="39615"/>
                        <a14:backgroundMark x1="43038" y1="56923" x2="44665" y2="57308"/>
                        <a14:backgroundMark x1="42495" y1="66154" x2="39602" y2="61154"/>
                        <a14:backgroundMark x1="40325" y1="70385" x2="41230" y2="69615"/>
                        <a14:backgroundMark x1="5606" y1="56154" x2="4159" y2="515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41" y="1686062"/>
            <a:ext cx="4702995" cy="221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6460030" y="532012"/>
            <a:ext cx="32856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dirty="0" smtClean="0"/>
              <a:t>Queridos alumnos:</a:t>
            </a:r>
          </a:p>
          <a:p>
            <a:pPr algn="ctr"/>
            <a:r>
              <a:rPr lang="es-CL" sz="2000" dirty="0" smtClean="0"/>
              <a:t>Desde mañana las clases se harán desde casa, de forma virtual  a través de sus computadoras…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497656" y="2185732"/>
            <a:ext cx="522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…</a:t>
            </a:r>
            <a:endParaRPr lang="es-CL" sz="36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837697" y="248242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¿</a:t>
            </a:r>
            <a:r>
              <a:rPr lang="es-CL" dirty="0" smtClean="0"/>
              <a:t>Cómo?</a:t>
            </a:r>
            <a:endParaRPr lang="es-CL" dirty="0"/>
          </a:p>
        </p:txBody>
      </p:sp>
      <p:sp>
        <p:nvSpPr>
          <p:cNvPr id="9" name="CuadroTexto 8"/>
          <p:cNvSpPr txBox="1"/>
          <p:nvPr/>
        </p:nvSpPr>
        <p:spPr>
          <a:xfrm>
            <a:off x="829991" y="2482428"/>
            <a:ext cx="86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Okey…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5719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Camila</dc:creator>
  <cp:lastModifiedBy>Camila</cp:lastModifiedBy>
  <cp:revision>2</cp:revision>
  <dcterms:created xsi:type="dcterms:W3CDTF">2021-05-10T23:03:10Z</dcterms:created>
  <dcterms:modified xsi:type="dcterms:W3CDTF">2021-05-10T23:15:32Z</dcterms:modified>
</cp:coreProperties>
</file>