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19005" y="837237"/>
            <a:ext cx="7006803" cy="2098226"/>
          </a:xfrm>
        </p:spPr>
        <p:txBody>
          <a:bodyPr/>
          <a:lstStyle/>
          <a:p>
            <a:r>
              <a:rPr lang="es-MX" sz="4800" dirty="0" smtClean="0"/>
              <a:t>Clase de educación física y salud </a:t>
            </a:r>
            <a:endParaRPr lang="en-US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438" y="3252226"/>
            <a:ext cx="4465477" cy="1086237"/>
          </a:xfrm>
        </p:spPr>
        <p:txBody>
          <a:bodyPr/>
          <a:lstStyle/>
          <a:p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Tema: manipulación</a:t>
            </a:r>
          </a:p>
          <a:p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Fecha: 10-05-21 </a:t>
            </a:r>
          </a:p>
        </p:txBody>
      </p:sp>
      <p:pic>
        <p:nvPicPr>
          <p:cNvPr id="4" name="Imagen 3" descr="Balón prisionero. | Bola de Dan. Jugar con los nervios en ...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7" b="99804" l="10000" r="90000">
                        <a14:foregroundMark x1="58750" y1="44794" x2="60469" y2="14538"/>
                        <a14:foregroundMark x1="42031" y1="23969" x2="51250" y2="11198"/>
                        <a14:foregroundMark x1="49531" y1="59921" x2="49219" y2="88016"/>
                        <a14:foregroundMark x1="43594" y1="63458" x2="29688" y2="84283"/>
                        <a14:foregroundMark x1="42031" y1="52063" x2="40313" y2="88016"/>
                        <a14:foregroundMark x1="50313" y1="86248" x2="43125" y2="96464"/>
                        <a14:foregroundMark x1="57969" y1="67583" x2="65156" y2="94892"/>
                        <a14:foregroundMark x1="33281" y1="79175" x2="24844" y2="97839"/>
                        <a14:foregroundMark x1="26563" y1="79568" x2="24063" y2="97446"/>
                        <a14:foregroundMark x1="26563" y1="83301" x2="47344" y2="99018"/>
                        <a14:foregroundMark x1="35000" y1="85855" x2="31563" y2="99018"/>
                        <a14:foregroundMark x1="42500" y1="92731" x2="37500" y2="99804"/>
                        <a14:foregroundMark x1="72813" y1="77407" x2="84063" y2="83694"/>
                        <a14:backgroundMark x1="64375" y1="32809" x2="61250" y2="55010"/>
                        <a14:backgroundMark x1="60469" y1="41257" x2="54844" y2="4636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614" y="2435712"/>
            <a:ext cx="4659087" cy="357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ol 4"/>
          <p:cNvSpPr/>
          <p:nvPr/>
        </p:nvSpPr>
        <p:spPr>
          <a:xfrm>
            <a:off x="1058092" y="1171414"/>
            <a:ext cx="1939990" cy="1429871"/>
          </a:xfrm>
          <a:prstGeom prst="su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MX" b="1" dirty="0" smtClean="0">
                <a:ln/>
                <a:solidFill>
                  <a:schemeClr val="accent4"/>
                </a:solidFill>
              </a:rPr>
              <a:t>  Lanzar                              Atrapar 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  <p:pic>
        <p:nvPicPr>
          <p:cNvPr id="2050" name="Picture 2" descr="Atrapar una pelota: Un logro fundamental para los niños pequeños –  BabySpar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89" l="32370" r="89111">
                        <a14:foregroundMark x1="48148" y1="13111" x2="46444" y2="0"/>
                        <a14:foregroundMark x1="40889" y1="11333" x2="42815" y2="5111"/>
                        <a14:foregroundMark x1="76148" y1="84667" x2="77630" y2="99889"/>
                        <a14:foregroundMark x1="69111" y1="85333" x2="70296" y2="91556"/>
                        <a14:backgroundMark x1="45481" y1="51111" x2="49407" y2="97000"/>
                        <a14:backgroundMark x1="85630" y1="66000" x2="85111" y2="9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67" y="1566045"/>
            <a:ext cx="4155621" cy="2913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M O B A K K 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M O B A K K 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8901" l="11232" r="90580">
                        <a14:foregroundMark x1="71377" y1="31868" x2="70652" y2="11538"/>
                        <a14:foregroundMark x1="54348" y1="20330" x2="54348" y2="7692"/>
                        <a14:foregroundMark x1="35145" y1="98901" x2="33696" y2="78571"/>
                        <a14:foregroundMark x1="56884" y1="38462" x2="47464" y2="41209"/>
                        <a14:foregroundMark x1="40942" y1="40110" x2="40217" y2="318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6733" y="1061356"/>
            <a:ext cx="4264431" cy="28120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0" b="94191" l="3158" r="90000">
                        <a14:foregroundMark x1="10000" y1="16598" x2="4737" y2="830"/>
                        <a14:foregroundMark x1="38947" y1="87137" x2="29474" y2="90041"/>
                        <a14:foregroundMark x1="85789" y1="85062" x2="82632" y2="941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3877" y="1509849"/>
            <a:ext cx="1809750" cy="22955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67" b="95556" l="7123" r="934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9453" y="3143522"/>
            <a:ext cx="2315764" cy="285505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89" b="97556" l="4813" r="89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6733" y="3982538"/>
            <a:ext cx="2362008" cy="28419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92" b="96923" l="0" r="94393">
                        <a14:foregroundMark x1="26606" y1="19000" x2="16922" y2="2769"/>
                        <a14:foregroundMark x1="18552" y1="15923" x2="12029" y2="4538"/>
                        <a14:foregroundMark x1="81549" y1="82462" x2="86952" y2="96923"/>
                        <a14:foregroundMark x1="66871" y1="83385" x2="70642" y2="925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035" y="3750807"/>
            <a:ext cx="2404305" cy="29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45</TotalTime>
  <Words>15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Franklin Gothic Book</vt:lpstr>
      <vt:lpstr>Crop</vt:lpstr>
      <vt:lpstr>Clase de educación física y salud </vt:lpstr>
      <vt:lpstr>  Lanzar                              Atrapar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de educación física y salud</dc:title>
  <dc:creator>hp</dc:creator>
  <cp:lastModifiedBy>hp</cp:lastModifiedBy>
  <cp:revision>9</cp:revision>
  <dcterms:created xsi:type="dcterms:W3CDTF">2021-05-10T18:03:43Z</dcterms:created>
  <dcterms:modified xsi:type="dcterms:W3CDTF">2021-05-10T18:49:32Z</dcterms:modified>
</cp:coreProperties>
</file>