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rcos para Fotos PNG Infantiles Frames – Mega Idea">
            <a:extLst>
              <a:ext uri="{FF2B5EF4-FFF2-40B4-BE49-F238E27FC236}">
                <a16:creationId xmlns:a16="http://schemas.microsoft.com/office/drawing/2014/main" id="{4CA3A7F0-3164-4585-8A29-7C349747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6" y="-27058"/>
            <a:ext cx="12252151" cy="68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CA5D25-2670-43A0-B4CE-C5181D6DF3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50" y="1914525"/>
            <a:ext cx="5826103" cy="13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esca infantil, marco de fotos PNG, PSD. Marco PNG transparente, PSD  Plantilla marco de foto en capas, Descargar.">
            <a:extLst>
              <a:ext uri="{FF2B5EF4-FFF2-40B4-BE49-F238E27FC236}">
                <a16:creationId xmlns:a16="http://schemas.microsoft.com/office/drawing/2014/main" id="{8978BA20-93B6-4E36-B63C-09B091DE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14"/>
            <a:ext cx="12192000" cy="68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EF569-A044-4F3D-8F4B-EB9166CC4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2547887"/>
            <a:ext cx="6674251" cy="344219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0070C0"/>
                </a:solidFill>
              </a:rPr>
              <a:t>Es una narración breve que se desarrolla en un lugar y tiempo determinados</a:t>
            </a:r>
            <a:endParaRPr lang="es-C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rcos Infantiles Png Clipart Picture Frames - Frames For Kids PNG Image |  Transparent PNG Free Download on SeekPNG">
            <a:extLst>
              <a:ext uri="{FF2B5EF4-FFF2-40B4-BE49-F238E27FC236}">
                <a16:creationId xmlns:a16="http://schemas.microsoft.com/office/drawing/2014/main" id="{B9C85ECF-E5AA-4ED6-B08F-BF473F16E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223" r="-1229" b="1802"/>
          <a:stretch/>
        </p:blipFill>
        <p:spPr bwMode="auto">
          <a:xfrm>
            <a:off x="-57149" y="28575"/>
            <a:ext cx="12458699" cy="68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74D052-D505-42AE-AC16-934704F9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402548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rgbClr val="00B0F0"/>
                </a:solidFill>
              </a:rPr>
              <a:t>¿</a:t>
            </a:r>
            <a:r>
              <a:rPr lang="es-MX" sz="3200" b="1" dirty="0">
                <a:solidFill>
                  <a:srgbClr val="00B0F0"/>
                </a:solidFill>
              </a:rPr>
              <a:t>Quiénes PARTICIPAN EN LA NARRACIÓN?</a:t>
            </a:r>
            <a:endParaRPr lang="es-CL" sz="44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FE515-D1D5-43CC-BB02-FC70E279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675" y="2905125"/>
            <a:ext cx="6324599" cy="2026452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0070C0"/>
                </a:solidFill>
              </a:rPr>
              <a:t>Personajes que viven algunas situaciones o acontecimientos especiales</a:t>
            </a:r>
            <a:endParaRPr lang="es-C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408 - Marcos Para Fotos Infantiles, HD Png Download -  1600x1074(#6134509) - PngFind">
            <a:extLst>
              <a:ext uri="{FF2B5EF4-FFF2-40B4-BE49-F238E27FC236}">
                <a16:creationId xmlns:a16="http://schemas.microsoft.com/office/drawing/2014/main" id="{2C0FDA7D-362B-4164-8CE5-582A02A6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7749" cy="67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F8FA34-B72F-491B-BEAF-C03E7781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4" y="2631273"/>
            <a:ext cx="8610600" cy="1293028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FF0000"/>
                </a:solidFill>
              </a:rPr>
              <a:t>Estructura del cuento</a:t>
            </a:r>
            <a:endParaRPr lang="es-C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ondos infantiles | Free art, Kids birthday invitation card, Kids background">
            <a:extLst>
              <a:ext uri="{FF2B5EF4-FFF2-40B4-BE49-F238E27FC236}">
                <a16:creationId xmlns:a16="http://schemas.microsoft.com/office/drawing/2014/main" id="{03515075-8AF5-46C0-88FD-E2DB71042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r="3968" b="9675"/>
          <a:stretch/>
        </p:blipFill>
        <p:spPr bwMode="auto">
          <a:xfrm>
            <a:off x="0" y="0"/>
            <a:ext cx="1237297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E4ED67-99D8-4A38-B407-27BB71DB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7200" b="1" dirty="0">
                <a:solidFill>
                  <a:srgbClr val="C00000"/>
                </a:solidFill>
              </a:rPr>
              <a:t>inicio</a:t>
            </a:r>
            <a:endParaRPr lang="es-CL" sz="7200" b="1" dirty="0">
              <a:solidFill>
                <a:srgbClr val="C0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4F958D8-F3AC-4AA7-99B0-444FF9DF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8515350" cy="815605"/>
          </a:xfrm>
        </p:spPr>
        <p:txBody>
          <a:bodyPr>
            <a:normAutofit lnSpcReduction="10000"/>
          </a:bodyPr>
          <a:lstStyle/>
          <a:p>
            <a:r>
              <a:rPr lang="es-MX" sz="2800" b="1" dirty="0">
                <a:solidFill>
                  <a:srgbClr val="00B0F0"/>
                </a:solidFill>
              </a:rPr>
              <a:t>Se presentan los personajes, tiempo y espacio en que se realiza la acción</a:t>
            </a:r>
            <a:endParaRPr lang="es-CL" sz="2800" b="1" dirty="0">
              <a:solidFill>
                <a:srgbClr val="00B0F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BE4D01E-9618-41BA-B3DC-33651D4572C2}"/>
              </a:ext>
            </a:extLst>
          </p:cNvPr>
          <p:cNvSpPr txBox="1">
            <a:spLocks/>
          </p:cNvSpPr>
          <p:nvPr/>
        </p:nvSpPr>
        <p:spPr>
          <a:xfrm>
            <a:off x="2162175" y="3429000"/>
            <a:ext cx="11218693" cy="1843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800" b="1" dirty="0">
                <a:solidFill>
                  <a:srgbClr val="002060"/>
                </a:solidFill>
              </a:rPr>
              <a:t>Palabras claves: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Hace mucho tiempo…</a:t>
            </a:r>
          </a:p>
          <a:p>
            <a:r>
              <a:rPr lang="es-CL" sz="2800" b="1" dirty="0">
                <a:solidFill>
                  <a:srgbClr val="002060"/>
                </a:solidFill>
              </a:rPr>
              <a:t>Érase una vez…</a:t>
            </a:r>
          </a:p>
          <a:p>
            <a:r>
              <a:rPr lang="es-CL" sz="2800" b="1" dirty="0">
                <a:solidFill>
                  <a:srgbClr val="002060"/>
                </a:solidFill>
              </a:rPr>
              <a:t>En un lugar muy lejano…</a:t>
            </a:r>
          </a:p>
          <a:p>
            <a:endParaRPr lang="es-CL" sz="2800" b="1" dirty="0">
              <a:solidFill>
                <a:srgbClr val="002060"/>
              </a:solidFill>
            </a:endParaRPr>
          </a:p>
          <a:p>
            <a:endParaRPr lang="es-C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0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seño Del Arte Abstracto Con Marco Ilustraciones Vectoriales, Clip Art  Vectorizado Libre De Derechos. Image 15352248.">
            <a:extLst>
              <a:ext uri="{FF2B5EF4-FFF2-40B4-BE49-F238E27FC236}">
                <a16:creationId xmlns:a16="http://schemas.microsoft.com/office/drawing/2014/main" id="{B8AEAD4F-1372-4149-81ED-2B62FFFF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29"/>
            <a:ext cx="12392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566F52-43D0-478A-9F0C-7B054881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76715-579A-4B57-9809-672CA7D7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012" y="2773162"/>
            <a:ext cx="10820400" cy="291897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Palabras clave: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Entonces…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Sin darse cuenta…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De pronto…</a:t>
            </a:r>
            <a:endParaRPr lang="es-CL" sz="2400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1897A9-2414-4CF6-AB6F-E1464569468F}"/>
              </a:ext>
            </a:extLst>
          </p:cNvPr>
          <p:cNvSpPr txBox="1">
            <a:spLocks/>
          </p:cNvSpPr>
          <p:nvPr/>
        </p:nvSpPr>
        <p:spPr>
          <a:xfrm>
            <a:off x="2438400" y="1165860"/>
            <a:ext cx="667702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rgbClr val="00B0F0"/>
                </a:solidFill>
              </a:rPr>
              <a:t>Se señala qué pasa con los hechos o problemas que los personajes intentan solucionar</a:t>
            </a:r>
            <a:endParaRPr lang="es-CL" sz="2400" b="1" dirty="0">
              <a:solidFill>
                <a:srgbClr val="00B0F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E70454-85B4-4130-B05C-18586364B5CD}"/>
              </a:ext>
            </a:extLst>
          </p:cNvPr>
          <p:cNvSpPr txBox="1">
            <a:spLocks/>
          </p:cNvSpPr>
          <p:nvPr/>
        </p:nvSpPr>
        <p:spPr>
          <a:xfrm>
            <a:off x="2359818" y="-19641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400" b="1" dirty="0">
                <a:solidFill>
                  <a:srgbClr val="C00000"/>
                </a:solidFill>
              </a:rPr>
              <a:t>desarrollo</a:t>
            </a:r>
            <a:endParaRPr lang="es-CL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lantillas Marcos Infantiles Horizontales - Novocom.top">
            <a:extLst>
              <a:ext uri="{FF2B5EF4-FFF2-40B4-BE49-F238E27FC236}">
                <a16:creationId xmlns:a16="http://schemas.microsoft.com/office/drawing/2014/main" id="{06845830-6B13-434D-B51A-A8435359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70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470958-6EEF-4D54-8366-B156ECD6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4800" b="1" dirty="0">
                <a:solidFill>
                  <a:srgbClr val="FF0000"/>
                </a:solidFill>
              </a:rPr>
              <a:t>Final o </a:t>
            </a:r>
            <a:r>
              <a:rPr lang="es-MX" sz="4800" b="1" dirty="0" err="1">
                <a:solidFill>
                  <a:srgbClr val="FF0000"/>
                </a:solidFill>
              </a:rPr>
              <a:t>descenlace</a:t>
            </a:r>
            <a:endParaRPr lang="es-CL" sz="4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9DF4C-485A-4595-8E41-BEB8A73F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2470753"/>
            <a:ext cx="9134475" cy="1010279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00B0F0"/>
                </a:solidFill>
              </a:rPr>
              <a:t>La situación se resuelve y se sabe qué sucedió con  los personajes</a:t>
            </a:r>
            <a:endParaRPr lang="es-CL" sz="2400" b="1" dirty="0">
              <a:solidFill>
                <a:srgbClr val="00B0F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5F23AB-0487-4794-95C9-FA0BC397F4CC}"/>
              </a:ext>
            </a:extLst>
          </p:cNvPr>
          <p:cNvSpPr txBox="1">
            <a:spLocks/>
          </p:cNvSpPr>
          <p:nvPr/>
        </p:nvSpPr>
        <p:spPr>
          <a:xfrm>
            <a:off x="2376488" y="3190135"/>
            <a:ext cx="10820400" cy="172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70C0"/>
                </a:solidFill>
              </a:rPr>
              <a:t>Al final…</a:t>
            </a:r>
          </a:p>
          <a:p>
            <a:r>
              <a:rPr lang="es-MX" b="1" dirty="0">
                <a:solidFill>
                  <a:srgbClr val="0070C0"/>
                </a:solidFill>
              </a:rPr>
              <a:t>Finalmente…</a:t>
            </a:r>
          </a:p>
          <a:p>
            <a:r>
              <a:rPr lang="es-MX" b="1" dirty="0">
                <a:solidFill>
                  <a:srgbClr val="0070C0"/>
                </a:solidFill>
              </a:rPr>
              <a:t>Cuando todo terminó…</a:t>
            </a:r>
          </a:p>
          <a:p>
            <a:r>
              <a:rPr lang="es-MX" b="1" dirty="0">
                <a:solidFill>
                  <a:srgbClr val="0070C0"/>
                </a:solidFill>
              </a:rPr>
              <a:t>Después de todo…</a:t>
            </a:r>
            <a:endParaRPr lang="es-C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3032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175</TotalTime>
  <Words>119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Presentación de PowerPoint</vt:lpstr>
      <vt:lpstr>Presentación de PowerPoint</vt:lpstr>
      <vt:lpstr>¿Quiénes PARTICIPAN EN LA NARRACIÓN?</vt:lpstr>
      <vt:lpstr>Estructura del cuento</vt:lpstr>
      <vt:lpstr>inicio</vt:lpstr>
      <vt:lpstr>desarrollo</vt:lpstr>
      <vt:lpstr>Final o descenlace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Cuento</dc:title>
  <dc:creator>sanvalka@gmail.com</dc:creator>
  <cp:lastModifiedBy>sanvalka@gmail.com</cp:lastModifiedBy>
  <cp:revision>11</cp:revision>
  <dcterms:created xsi:type="dcterms:W3CDTF">2021-06-12T03:00:03Z</dcterms:created>
  <dcterms:modified xsi:type="dcterms:W3CDTF">2021-06-12T14:42:18Z</dcterms:modified>
</cp:coreProperties>
</file>