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8" r:id="rId3"/>
    <p:sldId id="259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Spectral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6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b92cd0c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b92cd0cc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db92cd0cc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b92cd0cc9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b92cd0cc9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b92cd0cc9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b92cd0cc9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efinicion.de/terreno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916100" y="4132275"/>
            <a:ext cx="6279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latin typeface="Spectral"/>
                <a:ea typeface="Spectral"/>
                <a:cs typeface="Spectral"/>
                <a:sym typeface="Spectral"/>
              </a:rPr>
              <a:t>Profesor</a:t>
            </a:r>
            <a:r>
              <a:rPr lang="es-CL" sz="1600" dirty="0">
                <a:latin typeface="Spectral"/>
                <a:ea typeface="Spectral"/>
                <a:cs typeface="Spectral"/>
                <a:sym typeface="Spectral"/>
              </a:rPr>
              <a:t>a</a:t>
            </a:r>
            <a:r>
              <a:rPr lang="es" sz="1600" dirty="0">
                <a:latin typeface="Spectral"/>
                <a:ea typeface="Spectral"/>
                <a:cs typeface="Spectral"/>
                <a:sym typeface="Spectral"/>
              </a:rPr>
              <a:t>: Valeria Soto Retamal</a:t>
            </a:r>
            <a:endParaRPr sz="1600" dirty="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32485" b="18434"/>
          <a:stretch/>
        </p:blipFill>
        <p:spPr>
          <a:xfrm flipH="1">
            <a:off x="6641757" y="2632557"/>
            <a:ext cx="2502243" cy="252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l="8341" t="18793" r="9637" b="48199"/>
          <a:stretch/>
        </p:blipFill>
        <p:spPr>
          <a:xfrm>
            <a:off x="352475" y="540300"/>
            <a:ext cx="5883225" cy="13859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2" name="Google Shape;72;p15"/>
          <p:cNvSpPr/>
          <p:nvPr/>
        </p:nvSpPr>
        <p:spPr>
          <a:xfrm>
            <a:off x="6767400" y="680063"/>
            <a:ext cx="2301600" cy="12984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Todos los puntos presentes en la tabla, afectan a la calidad de vida de los sanantoninos.</a:t>
            </a:r>
            <a:endParaRPr dirty="0"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5">
            <a:alphaModFix/>
          </a:blip>
          <a:srcRect l="41769" r="18450"/>
          <a:stretch/>
        </p:blipFill>
        <p:spPr>
          <a:xfrm>
            <a:off x="6054758" y="665352"/>
            <a:ext cx="606193" cy="113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>
            <a:off x="525350" y="2571750"/>
            <a:ext cx="4607700" cy="5250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Calibri"/>
                <a:ea typeface="Calibri"/>
                <a:cs typeface="Calibri"/>
                <a:sym typeface="Calibri"/>
              </a:rPr>
              <a:t>¿Cuál de los temas les interesa investigar más?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5315250" y="2647788"/>
            <a:ext cx="739500" cy="332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6183375" y="2613150"/>
            <a:ext cx="1993200" cy="578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latin typeface="Calibri"/>
                <a:ea typeface="Calibri"/>
                <a:cs typeface="Calibri"/>
                <a:sym typeface="Calibri"/>
              </a:rPr>
              <a:t>Áreas verdes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461075" y="3569350"/>
            <a:ext cx="7940400" cy="11358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área verde es un </a:t>
            </a:r>
            <a:r>
              <a:rPr lang="es" sz="1700" i="1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terreno</a:t>
            </a:r>
            <a:r>
              <a:rPr lang="es" sz="1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caracteriza por la presencia de vegetación. Un bosque, una selva, un parque y un jardín son áreas verdes que pueden tener características muy distintas entre sí.</a:t>
            </a:r>
            <a:endParaRPr sz="17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311700" y="333175"/>
            <a:ext cx="8496600" cy="10716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60000" lvl="0" indent="-126000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 1: a) 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 una recolección de datos que encuentren interesantes con el fin de investigar acerca de las áreas verdes, para esto pueden utilizar Google,libros u otros.</a:t>
            </a:r>
            <a:endParaRPr sz="1200"/>
          </a:p>
        </p:txBody>
      </p:sp>
      <p:sp>
        <p:nvSpPr>
          <p:cNvPr id="84" name="Google Shape;84;p16"/>
          <p:cNvSpPr/>
          <p:nvPr/>
        </p:nvSpPr>
        <p:spPr>
          <a:xfrm>
            <a:off x="287850" y="1629775"/>
            <a:ext cx="8520600" cy="3279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4074" y="3473699"/>
            <a:ext cx="1852325" cy="16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lh4.googleusercontent.com/WnNNX4lRYigIX86b7ir_IJgCd4TcHWc44AWcAOQgNjFHBTNz2xAM81n15FMGujwPMowOFJh6pSaT5fSFYVDfAFJF2VV2FXTvzpbrAy-7MwqMW0KhZZF7NqPbMYuohA7Nju3sCs2g4EY">
            <a:extLst>
              <a:ext uri="{FF2B5EF4-FFF2-40B4-BE49-F238E27FC236}">
                <a16:creationId xmlns:a16="http://schemas.microsoft.com/office/drawing/2014/main" id="{7647CB16-42AC-4087-80E9-79B79D06F1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" y="3767250"/>
            <a:ext cx="1366825" cy="13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110</Words>
  <Application>Microsoft Office PowerPoint</Application>
  <PresentationFormat>Presentación en pantalla (16:9)</PresentationFormat>
  <Paragraphs>9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Spectral</vt:lpstr>
      <vt:lpstr>Simple Light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Lenovo-V330</cp:lastModifiedBy>
  <cp:revision>2</cp:revision>
  <dcterms:modified xsi:type="dcterms:W3CDTF">2021-06-07T07:25:02Z</dcterms:modified>
</cp:coreProperties>
</file>