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5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305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419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41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B563A-6C08-4160-966B-42C50CE5E02B}" type="datetimeFigureOut">
              <a:rPr lang="es-419" smtClean="0"/>
              <a:t>12/6/2021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09D7-3D8C-4568-86BD-FF448B1B5735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27690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419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41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B563A-6C08-4160-966B-42C50CE5E02B}" type="datetimeFigureOut">
              <a:rPr lang="es-419" smtClean="0"/>
              <a:t>12/6/2021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09D7-3D8C-4568-86BD-FF448B1B5735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514069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419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41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B563A-6C08-4160-966B-42C50CE5E02B}" type="datetimeFigureOut">
              <a:rPr lang="es-419" smtClean="0"/>
              <a:t>12/6/2021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09D7-3D8C-4568-86BD-FF448B1B5735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608963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70C3-3ED1-4EFD-8C0B-945DF5F2A0C3}" type="datetimeFigureOut">
              <a:rPr lang="es-419" smtClean="0"/>
              <a:t>12/6/2021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1D860-D8B6-432B-9815-DA2DBEABEF14}" type="slidenum">
              <a:rPr lang="es-419" smtClean="0"/>
              <a:t>‹#›</a:t>
            </a:fld>
            <a:endParaRPr lang="es-419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4264" y="0"/>
            <a:ext cx="1697736" cy="955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156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419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41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B563A-6C08-4160-966B-42C50CE5E02B}" type="datetimeFigureOut">
              <a:rPr lang="es-419" smtClean="0"/>
              <a:t>12/6/2021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09D7-3D8C-4568-86BD-FF448B1B5735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65371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419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B563A-6C08-4160-966B-42C50CE5E02B}" type="datetimeFigureOut">
              <a:rPr lang="es-419" smtClean="0"/>
              <a:t>12/6/2021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09D7-3D8C-4568-86BD-FF448B1B5735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222233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419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419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419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B563A-6C08-4160-966B-42C50CE5E02B}" type="datetimeFigureOut">
              <a:rPr lang="es-419" smtClean="0"/>
              <a:t>12/6/2021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09D7-3D8C-4568-86BD-FF448B1B5735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973955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419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419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419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B563A-6C08-4160-966B-42C50CE5E02B}" type="datetimeFigureOut">
              <a:rPr lang="es-419" smtClean="0"/>
              <a:t>12/6/2021</a:t>
            </a:fld>
            <a:endParaRPr lang="es-419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09D7-3D8C-4568-86BD-FF448B1B5735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22542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419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B563A-6C08-4160-966B-42C50CE5E02B}" type="datetimeFigureOut">
              <a:rPr lang="es-419" smtClean="0"/>
              <a:t>12/6/2021</a:t>
            </a:fld>
            <a:endParaRPr lang="es-419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09D7-3D8C-4568-86BD-FF448B1B5735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489731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B563A-6C08-4160-966B-42C50CE5E02B}" type="datetimeFigureOut">
              <a:rPr lang="es-419" smtClean="0"/>
              <a:t>12/6/2021</a:t>
            </a:fld>
            <a:endParaRPr lang="es-419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09D7-3D8C-4568-86BD-FF448B1B5735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174189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419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419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B563A-6C08-4160-966B-42C50CE5E02B}" type="datetimeFigureOut">
              <a:rPr lang="es-419" smtClean="0"/>
              <a:t>12/6/2021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09D7-3D8C-4568-86BD-FF448B1B5735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758449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419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B563A-6C08-4160-966B-42C50CE5E02B}" type="datetimeFigureOut">
              <a:rPr lang="es-419" smtClean="0"/>
              <a:t>12/6/2021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09D7-3D8C-4568-86BD-FF448B1B5735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570447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419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419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B563A-6C08-4160-966B-42C50CE5E02B}" type="datetimeFigureOut">
              <a:rPr lang="es-419" smtClean="0"/>
              <a:t>12/6/2021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B09D7-3D8C-4568-86BD-FF448B1B5735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461541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834" y="1559860"/>
            <a:ext cx="7582929" cy="399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10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ALMA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1</cp:revision>
  <dcterms:created xsi:type="dcterms:W3CDTF">2021-06-12T23:45:29Z</dcterms:created>
  <dcterms:modified xsi:type="dcterms:W3CDTF">2021-06-12T23:45:40Z</dcterms:modified>
</cp:coreProperties>
</file>