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69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9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1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0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2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9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8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4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7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2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11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Multi_202105291455243875_45db9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8000" dirty="0" smtClean="0"/>
              <a:t>¿ Qué entendemos por servicio?</a:t>
            </a:r>
            <a:endParaRPr lang="es-CL" sz="8000" dirty="0"/>
          </a:p>
        </p:txBody>
      </p:sp>
    </p:spTree>
    <p:extLst>
      <p:ext uri="{BB962C8B-B14F-4D97-AF65-F5344CB8AC3E}">
        <p14:creationId xmlns:p14="http://schemas.microsoft.com/office/powerpoint/2010/main" val="42048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¿ Qué entendemos por servicio?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servicio Gastronómico</dc:title>
  <dc:creator>angelo</dc:creator>
  <cp:lastModifiedBy>NSEVENTOS</cp:lastModifiedBy>
  <cp:revision>16</cp:revision>
  <dcterms:created xsi:type="dcterms:W3CDTF">2016-09-01T22:21:43Z</dcterms:created>
  <dcterms:modified xsi:type="dcterms:W3CDTF">2021-05-29T19:06:22Z</dcterms:modified>
</cp:coreProperties>
</file>