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2" r:id="rId4"/>
    <p:sldId id="284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4660"/>
  </p:normalViewPr>
  <p:slideViewPr>
    <p:cSldViewPr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057D5-92A5-4A71-8D3A-765B3B5A74A3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9739B-696A-4DC4-BAAD-4521C2C534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F2D8-B575-4915-BE5E-766F8A5D8E6E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D4D8-A275-4AB4-8C3E-03B8921C2D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FhZAl6MUG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r>
              <a:rPr lang="es-ES" sz="6600" dirty="0" smtClean="0">
                <a:latin typeface="Algerian" pitchFamily="82" charset="0"/>
              </a:rPr>
              <a:t>ADAPTACIONES </a:t>
            </a:r>
            <a:br>
              <a:rPr lang="es-ES" sz="6600" dirty="0" smtClean="0">
                <a:latin typeface="Algerian" pitchFamily="82" charset="0"/>
              </a:rPr>
            </a:br>
            <a:r>
              <a:rPr lang="es-ES" sz="6600" dirty="0" smtClean="0">
                <a:latin typeface="Algerian" pitchFamily="82" charset="0"/>
              </a:rPr>
              <a:t>DE LOS SERES VIVOS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992888" cy="175260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Objetivo:</a:t>
            </a:r>
            <a:br>
              <a:rPr lang="es-ES" sz="3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</a:br>
            <a:r>
              <a:rPr lang="es-ES" sz="3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Comparar adaptaciones de los seres vivos</a:t>
            </a:r>
            <a:endParaRPr lang="es-ES" sz="3600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496944" cy="3600400"/>
          </a:xfrm>
        </p:spPr>
        <p:txBody>
          <a:bodyPr>
            <a:normAutofit/>
          </a:bodyPr>
          <a:lstStyle/>
          <a:p>
            <a:r>
              <a:rPr lang="es-ES" dirty="0" smtClean="0"/>
              <a:t>¿Qué es un ecosistema?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¿Qué tipo de componentes tiene?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¿Qué características tienen esos componentes?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611560" y="620688"/>
            <a:ext cx="41764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Recordemos</a:t>
            </a:r>
            <a:endParaRPr lang="es-E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396044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¿Qué entiendes por “adaptación”?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¿Qué te imaginas al escuchar la frase “adaptaciones estructurales”? Nombra algún ejemplo posible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¿Y con la frase “adaptaciones conductuales”? Nombra algún ejemplo posible </a:t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611560" y="620688"/>
            <a:ext cx="46805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Imaginemos…</a:t>
            </a:r>
            <a:endParaRPr lang="es-E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57316"/>
            <a:ext cx="8363272" cy="1260322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rgbClr val="007000"/>
                </a:solidFill>
                <a:latin typeface="Arial Rounded MT Bold" panose="020F0704030504030204" pitchFamily="34" charset="0"/>
              </a:rPr>
              <a:t>Pidamos ayuda a nuestro amigo Darwin</a:t>
            </a:r>
            <a:endParaRPr lang="es-CL" dirty="0">
              <a:solidFill>
                <a:srgbClr val="007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4FhZAl6MUG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23586" y="1700808"/>
            <a:ext cx="7040782" cy="3960440"/>
          </a:xfrm>
          <a:prstGeom prst="snip2DiagRect">
            <a:avLst>
              <a:gd name="adj1" fmla="val 18123"/>
              <a:gd name="adj2" fmla="val 16667"/>
            </a:avLst>
          </a:prstGeom>
        </p:spPr>
      </p:pic>
    </p:spTree>
    <p:extLst>
      <p:ext uri="{BB962C8B-B14F-4D97-AF65-F5344CB8AC3E}">
        <p14:creationId xmlns:p14="http://schemas.microsoft.com/office/powerpoint/2010/main" val="24902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26</Words>
  <Application>Microsoft Office PowerPoint</Application>
  <PresentationFormat>Presentación en pantalla (4:3)</PresentationFormat>
  <Paragraphs>11</Paragraphs>
  <Slides>4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Aharoni</vt:lpstr>
      <vt:lpstr>Algerian</vt:lpstr>
      <vt:lpstr>Arial</vt:lpstr>
      <vt:lpstr>Arial Rounded MT Bold</vt:lpstr>
      <vt:lpstr>Calibri</vt:lpstr>
      <vt:lpstr>Tema de Office</vt:lpstr>
      <vt:lpstr> ADAPTACIONES  DE LOS SERES VIVOS</vt:lpstr>
      <vt:lpstr>Presentación de PowerPoint</vt:lpstr>
      <vt:lpstr>Presentación de PowerPoint</vt:lpstr>
      <vt:lpstr>Pidamos ayuda a nuestro amigo Darwin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ECOSISTEMAS</dc:title>
  <dc:creator>Daniel</dc:creator>
  <cp:lastModifiedBy>YAZMIN_Note</cp:lastModifiedBy>
  <cp:revision>38</cp:revision>
  <dcterms:created xsi:type="dcterms:W3CDTF">2020-10-29T23:12:08Z</dcterms:created>
  <dcterms:modified xsi:type="dcterms:W3CDTF">2021-02-22T03:47:11Z</dcterms:modified>
</cp:coreProperties>
</file>