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8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1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6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7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7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2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2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5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340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81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Start_202102201944548768_0008b8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lustración en 3D de un patrón de voxel">
            <a:extLst>
              <a:ext uri="{FF2B5EF4-FFF2-40B4-BE49-F238E27FC236}">
                <a16:creationId xmlns:a16="http://schemas.microsoft.com/office/drawing/2014/main" id="{C57CE15A-2754-4601-BB95-59070690F9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104" b="22230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DC6EEEA-1CC8-4F2F-B445-052F20C99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933451"/>
            <a:ext cx="5334000" cy="2576512"/>
          </a:xfrm>
        </p:spPr>
        <p:txBody>
          <a:bodyPr>
            <a:normAutofit fontScale="90000"/>
          </a:bodyPr>
          <a:lstStyle/>
          <a:p>
            <a:pPr algn="l"/>
            <a:r>
              <a:rPr lang="es-CL" sz="8000" dirty="0">
                <a:solidFill>
                  <a:srgbClr val="FFFFFF"/>
                </a:solidFill>
              </a:rPr>
              <a:t>La negociación relacional.</a:t>
            </a:r>
          </a:p>
        </p:txBody>
      </p:sp>
    </p:spTree>
    <p:extLst>
      <p:ext uri="{BB962C8B-B14F-4D97-AF65-F5344CB8AC3E}">
        <p14:creationId xmlns:p14="http://schemas.microsoft.com/office/powerpoint/2010/main" val="3700937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End_202102201944548768_f3f617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98D85-7C06-43C1-A50B-A360CAE6A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331" y="1591475"/>
            <a:ext cx="10668000" cy="758952"/>
          </a:xfrm>
        </p:spPr>
        <p:txBody>
          <a:bodyPr/>
          <a:lstStyle/>
          <a:p>
            <a:r>
              <a:rPr lang="es-CL" dirty="0"/>
              <a:t>¿Qué es la negociación relacional?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3AD633-2737-4FD9-AFC9-BB388DD12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1707" y="4989224"/>
            <a:ext cx="4572001" cy="761999"/>
          </a:xfrm>
        </p:spPr>
        <p:txBody>
          <a:bodyPr>
            <a:noAutofit/>
          </a:bodyPr>
          <a:lstStyle/>
          <a:p>
            <a:pPr algn="ctr"/>
            <a:endParaRPr lang="es-CL" sz="3600" dirty="0"/>
          </a:p>
          <a:p>
            <a:pPr algn="ctr"/>
            <a:endParaRPr lang="es-CL" sz="3600" dirty="0"/>
          </a:p>
          <a:p>
            <a:pPr algn="ctr"/>
            <a:r>
              <a:rPr lang="es-CL" sz="3600" dirty="0"/>
              <a:t>Es un proceso</a:t>
            </a:r>
          </a:p>
          <a:p>
            <a:pPr algn="ctr"/>
            <a:r>
              <a:rPr lang="es-CL" sz="3600" dirty="0"/>
              <a:t>intencionado de carácter relacional, fundado en el</a:t>
            </a:r>
          </a:p>
          <a:p>
            <a:pPr algn="ctr"/>
            <a:r>
              <a:rPr lang="es-CL" sz="3600" dirty="0"/>
              <a:t> lenguaje.</a:t>
            </a:r>
          </a:p>
        </p:txBody>
      </p:sp>
    </p:spTree>
    <p:extLst>
      <p:ext uri="{BB962C8B-B14F-4D97-AF65-F5344CB8AC3E}">
        <p14:creationId xmlns:p14="http://schemas.microsoft.com/office/powerpoint/2010/main" val="351735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A220F-799A-4629-B43E-DD53FE298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2667" y="485422"/>
            <a:ext cx="9144000" cy="1263649"/>
          </a:xfrm>
        </p:spPr>
        <p:txBody>
          <a:bodyPr/>
          <a:lstStyle/>
          <a:p>
            <a:r>
              <a:rPr lang="es-CL" dirty="0"/>
              <a:t>Observa esta imagen.</a:t>
            </a:r>
          </a:p>
        </p:txBody>
      </p:sp>
      <p:pic>
        <p:nvPicPr>
          <p:cNvPr id="5" name="Marcador de contenido 4" descr="Texto, Carta&#10;&#10;Descripción generada automáticamente">
            <a:extLst>
              <a:ext uri="{FF2B5EF4-FFF2-40B4-BE49-F238E27FC236}">
                <a16:creationId xmlns:a16="http://schemas.microsoft.com/office/drawing/2014/main" id="{F2BD026A-8A4F-4A00-9C4F-6233508D55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916" y="1182158"/>
            <a:ext cx="7000169" cy="4938423"/>
          </a:xfrm>
        </p:spPr>
      </p:pic>
    </p:spTree>
    <p:extLst>
      <p:ext uri="{BB962C8B-B14F-4D97-AF65-F5344CB8AC3E}">
        <p14:creationId xmlns:p14="http://schemas.microsoft.com/office/powerpoint/2010/main" val="276045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0A13F-E79F-4999-9E78-F9869A597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181" y="1524000"/>
            <a:ext cx="9144000" cy="1263649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 Responde esta pregunta: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   ¿En la imagen hay una intención de establecer una relación horizontal sustentada en la comunicación y confianza?</a:t>
            </a:r>
          </a:p>
        </p:txBody>
      </p:sp>
    </p:spTree>
    <p:extLst>
      <p:ext uri="{BB962C8B-B14F-4D97-AF65-F5344CB8AC3E}">
        <p14:creationId xmlns:p14="http://schemas.microsoft.com/office/powerpoint/2010/main" val="217160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ornVTI">
  <a:themeElements>
    <a:clrScheme name="AnalogousFromRegularSeedLeftStep">
      <a:dk1>
        <a:srgbClr val="000000"/>
      </a:dk1>
      <a:lt1>
        <a:srgbClr val="FFFFFF"/>
      </a:lt1>
      <a:dk2>
        <a:srgbClr val="1C2831"/>
      </a:dk2>
      <a:lt2>
        <a:srgbClr val="F1F0F3"/>
      </a:lt2>
      <a:accent1>
        <a:srgbClr val="86AE1F"/>
      </a:accent1>
      <a:accent2>
        <a:srgbClr val="B7A114"/>
      </a:accent2>
      <a:accent3>
        <a:srgbClr val="E77E29"/>
      </a:accent3>
      <a:accent4>
        <a:srgbClr val="D51D17"/>
      </a:accent4>
      <a:accent5>
        <a:srgbClr val="E72972"/>
      </a:accent5>
      <a:accent6>
        <a:srgbClr val="D517AF"/>
      </a:accent6>
      <a:hlink>
        <a:srgbClr val="7B5CC8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56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Verdana Pro</vt:lpstr>
      <vt:lpstr>Verdana Pro Cond SemiBold</vt:lpstr>
      <vt:lpstr>TornVTI</vt:lpstr>
      <vt:lpstr>La negociación relacional.</vt:lpstr>
      <vt:lpstr>¿Qué es la negociación relacional?</vt:lpstr>
      <vt:lpstr>Observa esta imagen.</vt:lpstr>
      <vt:lpstr> Responde esta pregunta:      ¿En la imagen hay una intención de establecer una relación horizontal sustentada en la comunicación y confianza?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negociación relacional.</dc:title>
  <dc:creator>Jaime Godoy</dc:creator>
  <cp:lastModifiedBy>Jaime Godoy</cp:lastModifiedBy>
  <cp:revision>8</cp:revision>
  <dcterms:created xsi:type="dcterms:W3CDTF">2021-02-20T22:38:22Z</dcterms:created>
  <dcterms:modified xsi:type="dcterms:W3CDTF">2021-02-20T23:44:05Z</dcterms:modified>
</cp:coreProperties>
</file>