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37" autoAdjust="0"/>
    <p:restoredTop sz="94660"/>
  </p:normalViewPr>
  <p:slideViewPr>
    <p:cSldViewPr snapToGrid="0">
      <p:cViewPr>
        <p:scale>
          <a:sx n="73" d="100"/>
          <a:sy n="73" d="100"/>
        </p:scale>
        <p:origin x="-24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CE9-2F41-471D-9AD3-44DB0F880B1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5992-9E90-4169-A792-60F0B30A0B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0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CE9-2F41-471D-9AD3-44DB0F880B1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5992-9E90-4169-A792-60F0B30A0B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5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CE9-2F41-471D-9AD3-44DB0F880B1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5992-9E90-4169-A792-60F0B30A0B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CE9-2F41-471D-9AD3-44DB0F880B1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5992-9E90-4169-A792-60F0B30A0B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8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CE9-2F41-471D-9AD3-44DB0F880B1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5992-9E90-4169-A792-60F0B30A0B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3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CE9-2F41-471D-9AD3-44DB0F880B1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5992-9E90-4169-A792-60F0B30A0B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2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CE9-2F41-471D-9AD3-44DB0F880B1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5992-9E90-4169-A792-60F0B30A0B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43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CE9-2F41-471D-9AD3-44DB0F880B1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5992-9E90-4169-A792-60F0B30A0B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CE9-2F41-471D-9AD3-44DB0F880B1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5992-9E90-4169-A792-60F0B30A0B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8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CE9-2F41-471D-9AD3-44DB0F880B1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5992-9E90-4169-A792-60F0B30A0B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7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CE9-2F41-471D-9AD3-44DB0F880B1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5992-9E90-4169-A792-60F0B30A0B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3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56CE9-2F41-471D-9AD3-44DB0F880B1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85992-9E90-4169-A792-60F0B30A0B0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5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950" y="0"/>
            <a:ext cx="4848099" cy="6858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1507" y="1043188"/>
            <a:ext cx="1845502" cy="1137633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354" y="3739650"/>
            <a:ext cx="2032655" cy="128587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611" y="3606505"/>
            <a:ext cx="1884118" cy="125379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554" y="1043188"/>
            <a:ext cx="2066231" cy="114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616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3</cp:revision>
  <dcterms:created xsi:type="dcterms:W3CDTF">2021-02-18T23:47:13Z</dcterms:created>
  <dcterms:modified xsi:type="dcterms:W3CDTF">2021-02-19T01:15:23Z</dcterms:modified>
</cp:coreProperties>
</file>